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81" r:id="rId2"/>
    <p:sldId id="256" r:id="rId3"/>
    <p:sldId id="257" r:id="rId4"/>
    <p:sldId id="274" r:id="rId5"/>
    <p:sldId id="275" r:id="rId6"/>
    <p:sldId id="27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2" r:id="rId20"/>
    <p:sldId id="273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94" autoAdjust="0"/>
  </p:normalViewPr>
  <p:slideViewPr>
    <p:cSldViewPr snapToGrid="0">
      <p:cViewPr varScale="1">
        <p:scale>
          <a:sx n="112" d="100"/>
          <a:sy n="112" d="100"/>
        </p:scale>
        <p:origin x="4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96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1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388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3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873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27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4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4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37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5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42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47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2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8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33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A062-2490-443C-AF02-372C7F51DF4E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109CD1-082C-40DC-85E4-B708B1B33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04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151" y="-341832"/>
            <a:ext cx="5962116" cy="757157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9" y="162368"/>
            <a:ext cx="7674123" cy="18886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5656" y="2358639"/>
            <a:ext cx="6452075" cy="266628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Подготовлено педагогом-психологом </a:t>
            </a:r>
            <a:br>
              <a:rPr lang="ru-RU" sz="4000" b="1" dirty="0" smtClean="0"/>
            </a:br>
            <a:r>
              <a:rPr lang="ru-RU" sz="4000" b="1" dirty="0" err="1" smtClean="0"/>
              <a:t>Куделя</a:t>
            </a:r>
            <a:r>
              <a:rPr lang="ru-RU" sz="4000" b="1" dirty="0" smtClean="0"/>
              <a:t> Е.Ю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347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5140" y="282879"/>
            <a:ext cx="23056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1 КЛАССИЧЕСКИЙ РИСУНОК СОЛНЦА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Кажется вы потеряли свою опору. Необходимо переосмыслить жизнь и возможно вернуться к тому, чем вы занимались ранее. Это позволит получить новую энергию для дальнейшего движения.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61514" y="4152973"/>
            <a:ext cx="24704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8 СОЛНЦЕ С ПУСТЫМ ВНУТРЕННИМ ПРОСТРАНСТВОМ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Сомнения вас одолевают, но вы все делаете правильно! Не думайте о плохом, продолжайте действовать!  Вас ждет успех!</a:t>
            </a:r>
            <a:endParaRPr lang="ru-RU" sz="1600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5214" y="4194043"/>
            <a:ext cx="2560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7 СОЛНЦЕ В ВИДЕ СПИРАЛИ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Рутина охватила вас. День сурка,  так можно охарактеризовать сейчас вашу жизнь. Начните действовать! Изменения сейчас очень необходимы!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00270" y="3716562"/>
            <a:ext cx="22154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6 СОЛНЦЕ С КАПЛЕВИДНЫМИ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Вы настоящий ценитель своей зоны комфорта. Крайне не любите перемены и консервативны. Вы любите себя окружать хорошими и близкими людьми, милыми вещами.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43566" y="3906751"/>
            <a:ext cx="24567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5 СОЛНЦЕ С ДЛИННЫМИ ПРЯМОУГОЛЬНЫМИ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Вы настоящий генератор идей.  Будьте посмелее, начните их реализацию. Тогда успех вам обеспечен! Не бойтесь отстаивать свою точку зрения.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82254" y="295984"/>
            <a:ext cx="28290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4 СОЛНЦЕ С КОРОТКИМИ ПРЯМОУГОЛЬНЫМИ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Вам нужна встряска, новые эмоции. Для этого подойдет сменить обстановку, отправиться в путешествие.  Возможно просто побыть в одиночестве. Это позволит вам поразмыслить над своей жизнью, сделать правильные выводы. И двигаться вперед!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88412" y="285282"/>
            <a:ext cx="2493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3 СОЛНЦЕ С ТРЕУГОЛЬНЫМИ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Вы часто бываете замкнуты в себе и во всем пытаетесь докопаться до истинной сути самостоятельно. Позитивные изменения готовы войти в вашу жизнь. Вам только необходимо научиться быть открытым. Не держать все в себе!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00270" y="295984"/>
            <a:ext cx="23881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00"/>
                </a:solidFill>
                <a:effectLst/>
                <a:latin typeface="-apple-system"/>
              </a:rPr>
              <a:t>2 СОЛНЦЕ С СЕМЬЮ ЛУЧАМИ</a:t>
            </a:r>
            <a:endParaRPr lang="ru-RU" sz="1600" b="1" i="0" dirty="0" smtClean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-apple-system"/>
              </a:rPr>
              <a:t>Это выбор неординарных личностей. Возможно вы скоро встретитесь с необычными и интересными людьми. Они привнесут в вашу жизнь радость. Будьте более открытыми, и мир подарит вам разные блага!</a:t>
            </a:r>
          </a:p>
        </p:txBody>
      </p:sp>
    </p:spTree>
    <p:extLst>
      <p:ext uri="{BB962C8B-B14F-4D97-AF65-F5344CB8AC3E}">
        <p14:creationId xmlns:p14="http://schemas.microsoft.com/office/powerpoint/2010/main" val="219957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" t="4122" r="10525" b="19439"/>
          <a:stretch/>
        </p:blipFill>
        <p:spPr bwMode="auto">
          <a:xfrm>
            <a:off x="3910263" y="135735"/>
            <a:ext cx="4680284" cy="661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61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7651" y="239616"/>
            <a:ext cx="1124434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eriod"/>
            </a:pPr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Город</a:t>
            </a:r>
            <a:r>
              <a:rPr lang="ru-RU" sz="3200" dirty="0">
                <a:solidFill>
                  <a:srgbClr val="111111"/>
                </a:solidFill>
                <a:latin typeface="Raleway"/>
              </a:rPr>
              <a:t> </a:t>
            </a:r>
            <a:endParaRPr lang="ru-RU" sz="3200" dirty="0" smtClean="0">
              <a:solidFill>
                <a:srgbClr val="111111"/>
              </a:solidFill>
              <a:latin typeface="Raleway"/>
            </a:endParaRP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Если именно высотки бросились в глаза в первую очередь, значит вы общительный и целеустремленный человек. Такие личности чаще всего добиваются успеха в начатом деле и являются победителями по жизни. С другой стороны, этот выбор указывает на скрытые тревоги. </a:t>
            </a:r>
          </a:p>
          <a:p>
            <a:pPr marL="342900" indent="-342900" algn="just" fontAlgn="base">
              <a:buAutoNum type="arabicPeriod"/>
            </a:pPr>
            <a:endParaRPr lang="ru-RU" sz="2400" dirty="0" smtClean="0">
              <a:solidFill>
                <a:srgbClr val="111111"/>
              </a:solidFill>
              <a:latin typeface="Raleway"/>
            </a:endParaRPr>
          </a:p>
          <a:p>
            <a:pPr marL="342900" indent="-342900" algn="just" fontAlgn="base">
              <a:buAutoNum type="arabicPeriod"/>
            </a:pPr>
            <a:endParaRPr lang="ru-RU" sz="2400" dirty="0">
              <a:solidFill>
                <a:srgbClr val="111111"/>
              </a:solidFill>
              <a:latin typeface="Raleway"/>
            </a:endParaRPr>
          </a:p>
          <a:p>
            <a:pPr marL="342900" indent="-342900" algn="just" fontAlgn="base">
              <a:buAutoNum type="arabicPeriod"/>
            </a:pPr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Лес</a:t>
            </a:r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 </a:t>
            </a: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видят романтики и мечтатели. Такие личности сосредоточены на своем внутреннем мире и часто находятся под воздействием фантазий. Вы до сих пор в глубине души верите в чудеса и знаете что рано или поздно с вами тоже произойдет невероятное приключение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Raleway"/>
              </a:rPr>
              <a:t>.</a:t>
            </a:r>
            <a:endParaRPr lang="ru-RU" sz="2400" b="0" i="0" dirty="0">
              <a:solidFill>
                <a:srgbClr val="111111"/>
              </a:solidFill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1600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t="19346" r="14942" b="19229"/>
          <a:stretch/>
        </p:blipFill>
        <p:spPr bwMode="auto">
          <a:xfrm>
            <a:off x="3344778" y="208415"/>
            <a:ext cx="4944980" cy="648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30391" y="2971933"/>
            <a:ext cx="2887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-apple-system"/>
              </a:rPr>
              <a:t>Что вы увидели первым?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67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6292" y="352330"/>
            <a:ext cx="10474035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600" b="1" i="0" dirty="0" smtClean="0">
                <a:solidFill>
                  <a:srgbClr val="111111"/>
                </a:solidFill>
                <a:effectLst/>
                <a:latin typeface="inherit"/>
              </a:rPr>
              <a:t>1.Водопад</a:t>
            </a:r>
            <a:r>
              <a:rPr lang="ru-RU" sz="3600" b="0" i="0" dirty="0" smtClean="0">
                <a:solidFill>
                  <a:srgbClr val="111111"/>
                </a:solidFill>
                <a:effectLst/>
                <a:latin typeface="Raleway"/>
              </a:rPr>
              <a:t> </a:t>
            </a:r>
          </a:p>
          <a:p>
            <a:pPr algn="just" fontAlgn="base"/>
            <a:r>
              <a:rPr lang="ru-RU" sz="3200" b="0" i="0" dirty="0" smtClean="0">
                <a:solidFill>
                  <a:srgbClr val="111111"/>
                </a:solidFill>
                <a:effectLst/>
                <a:latin typeface="Raleway"/>
              </a:rPr>
              <a:t>видят уставшие или морально истощенные люди. Вам уже давно пора взять паузу и как следует отдохнуть. Скорее всего, вы много работаете и уже порядком устали. Такой стиль жизни приводит к стрессу и эмоциональному выгоранию.</a:t>
            </a:r>
            <a:endParaRPr lang="ru-RU" sz="3200" dirty="0">
              <a:solidFill>
                <a:srgbClr val="013A3D"/>
              </a:solidFill>
              <a:latin typeface="Raleway"/>
            </a:endParaRPr>
          </a:p>
          <a:p>
            <a:pPr algn="just" fontAlgn="base"/>
            <a:endParaRPr lang="ru-RU" sz="3200" b="0" i="0" dirty="0" smtClean="0">
              <a:solidFill>
                <a:srgbClr val="111111"/>
              </a:solidFill>
              <a:effectLst/>
              <a:latin typeface="Raleway"/>
            </a:endParaRPr>
          </a:p>
          <a:p>
            <a:pPr algn="just" fontAlgn="base"/>
            <a:r>
              <a:rPr lang="ru-RU" sz="3600" b="1" i="0" dirty="0" smtClean="0">
                <a:solidFill>
                  <a:srgbClr val="111111"/>
                </a:solidFill>
                <a:effectLst/>
                <a:latin typeface="inherit"/>
              </a:rPr>
              <a:t>2. Девушки</a:t>
            </a:r>
          </a:p>
          <a:p>
            <a:pPr algn="just" fontAlgn="base"/>
            <a:r>
              <a:rPr lang="ru-RU" sz="3200" b="0" i="0" dirty="0" smtClean="0">
                <a:solidFill>
                  <a:srgbClr val="111111"/>
                </a:solidFill>
                <a:effectLst/>
                <a:latin typeface="Raleway"/>
              </a:rPr>
              <a:t> бросаются в глаза внимательным и сконцентрированным. Такая личность обладает отменной памятью и творческим складом ума. У вас отлично развито воображение и художественный вкус.</a:t>
            </a:r>
            <a:endParaRPr lang="ru-RU" sz="3200" b="0" i="0" dirty="0">
              <a:solidFill>
                <a:srgbClr val="111111"/>
              </a:solidFill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8533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сихологические тесты по картинка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0" t="21928" r="16557" b="20530"/>
          <a:stretch/>
        </p:blipFill>
        <p:spPr bwMode="auto">
          <a:xfrm>
            <a:off x="3453062" y="192505"/>
            <a:ext cx="5196443" cy="653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9622" y="2779428"/>
            <a:ext cx="2887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-apple-system"/>
              </a:rPr>
              <a:t>Что вы увидели первым?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958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4851" y="951091"/>
            <a:ext cx="1032440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1.Мужчина</a:t>
            </a: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 Этот результат в тесте свидетельствует о сильном характере, настойчивости и уверенности. Такой человек не привык сомневаться в себе и своих поступках, все анализирует и принимает только взвешенные и рациональные решения.</a:t>
            </a:r>
          </a:p>
          <a:p>
            <a:pPr algn="just" fontAlgn="base"/>
            <a:endParaRPr lang="ru-RU" sz="2400" dirty="0">
              <a:solidFill>
                <a:srgbClr val="111111"/>
              </a:solidFill>
              <a:latin typeface="Raleway"/>
            </a:endParaRPr>
          </a:p>
          <a:p>
            <a:pPr algn="just" fontAlgn="base"/>
            <a:endParaRPr lang="ru-RU" sz="2400" b="0" i="0" dirty="0" smtClean="0">
              <a:solidFill>
                <a:srgbClr val="111111"/>
              </a:solidFill>
              <a:effectLst/>
              <a:latin typeface="Raleway"/>
            </a:endParaRPr>
          </a:p>
          <a:p>
            <a:pPr algn="just" fontAlgn="base"/>
            <a:r>
              <a:rPr lang="ru-RU" sz="3200" b="1" i="0" dirty="0" smtClean="0">
                <a:solidFill>
                  <a:srgbClr val="111111"/>
                </a:solidFill>
                <a:effectLst/>
                <a:latin typeface="inherit"/>
              </a:rPr>
              <a:t>2.Женщина</a:t>
            </a:r>
          </a:p>
          <a:p>
            <a:pPr algn="just" fontAlgn="base"/>
            <a:r>
              <a:rPr lang="ru-RU" sz="2800" b="0" i="0" dirty="0" smtClean="0">
                <a:solidFill>
                  <a:srgbClr val="111111"/>
                </a:solidFill>
                <a:effectLst/>
                <a:latin typeface="Raleway"/>
              </a:rPr>
              <a:t> Этот результат указывает на мягкость характера, креативность, нестандартность мыслей. Такие люди могут похвастаться  хорошим абстрактным мышлением, богатой фантазией и тонким восприятием искусства.</a:t>
            </a:r>
            <a:endParaRPr lang="ru-RU" sz="2800" b="0" i="0" dirty="0">
              <a:solidFill>
                <a:srgbClr val="111111"/>
              </a:solidFill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00521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Тесты по картинкам. Тест выбери картинку. Тест картинки психология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r="17459"/>
          <a:stretch/>
        </p:blipFill>
        <p:spPr bwMode="auto">
          <a:xfrm>
            <a:off x="1668013" y="331951"/>
            <a:ext cx="5979695" cy="612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55034" y="980902"/>
            <a:ext cx="37315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000000"/>
                </a:solidFill>
                <a:effectLst/>
                <a:latin typeface="Bitter"/>
              </a:rPr>
              <a:t>Чтобы узнать </a:t>
            </a:r>
            <a:r>
              <a:rPr lang="ru-RU" sz="3200" b="1" dirty="0">
                <a:solidFill>
                  <a:srgbClr val="000000"/>
                </a:solidFill>
                <a:latin typeface="Bitter"/>
              </a:rPr>
              <a:t>к</a:t>
            </a:r>
            <a:r>
              <a:rPr lang="ru-RU" sz="3200" b="1" i="0" dirty="0" smtClean="0">
                <a:solidFill>
                  <a:srgbClr val="000000"/>
                </a:solidFill>
                <a:effectLst/>
                <a:latin typeface="Bitter"/>
              </a:rPr>
              <a:t>акой ты, из представленных девяти картинок нужно выбрать одну, которая больше других нравится по цвету и содержанию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83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2" t="4242" r="17051" b="6546"/>
          <a:stretch/>
        </p:blipFill>
        <p:spPr>
          <a:xfrm>
            <a:off x="7441593" y="2394065"/>
            <a:ext cx="4327522" cy="41634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2740" y="4344119"/>
            <a:ext cx="90096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7. Уверенный аналитик, на которого можно положиться.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1196" y="279877"/>
            <a:ext cx="6993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1. Беззаботный, игривый, неунывающий.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51196" y="957647"/>
            <a:ext cx="9024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2. Независимый, чуждый условностям, непосредственный.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4152" y="1616929"/>
            <a:ext cx="93102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3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Склонный к самоанализу и размышлениям, чувствительный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115" y="2276211"/>
            <a:ext cx="7434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4. Жизненный, уравновешенный, гармоничный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1407" y="2962316"/>
            <a:ext cx="8817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5. Прагматичный профессионал, уверенный в своих силах.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4193" y="3724705"/>
            <a:ext cx="7714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6. Миролюбивый, рассудительный, не агрессивный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Bitter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0335" y="4963533"/>
            <a:ext cx="7239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8. Романтичный, мечтательный, эмоциональный.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54972" y="5725922"/>
            <a:ext cx="6292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Bitter"/>
              </a:rPr>
              <a:t>9. Динамичный, активный, экстраверт.</a:t>
            </a:r>
            <a:endParaRPr lang="ru-RU" sz="2400" b="0" i="0" dirty="0">
              <a:solidFill>
                <a:srgbClr val="000000"/>
              </a:solidFill>
              <a:effectLst/>
              <a:latin typeface="Bitter"/>
            </a:endParaRPr>
          </a:p>
        </p:txBody>
      </p:sp>
    </p:spTree>
    <p:extLst>
      <p:ext uri="{BB962C8B-B14F-4D97-AF65-F5344CB8AC3E}">
        <p14:creationId xmlns:p14="http://schemas.microsoft.com/office/powerpoint/2010/main" val="20269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За выбор картинки психологического теста отвечает подсозн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932" y="653290"/>
            <a:ext cx="7550491" cy="555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04423" y="2779428"/>
            <a:ext cx="28875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-apple-system"/>
              </a:rPr>
              <a:t>Что вы увидели первым?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6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9418" y="157942"/>
            <a:ext cx="10050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ыберите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 на картинке и узнайте какая на самом деле ваша личность: тест раскрывает то, что вы спрятали глубоко внутри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35" y="1727602"/>
            <a:ext cx="10548503" cy="525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8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2916" y="1116446"/>
            <a:ext cx="1021357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Дерево: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Вы можете быть очень спокойным, но не потому, что стесняетесь. Вам нравится быть тем, кто вы есть, и вам не нужно чье-либо одобрение.</a:t>
            </a:r>
          </a:p>
          <a:p>
            <a:pPr algn="just"/>
            <a:endParaRPr lang="ru-RU" sz="2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Горилла: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вы максималист и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перфекционист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 Просто помните, что иногда вы можете быть слишком критичным, и это может навредить людям.</a:t>
            </a:r>
          </a:p>
          <a:p>
            <a:pPr algn="just"/>
            <a:endParaRPr lang="ru-RU" sz="2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Львица: 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 вас очень сильная личность, и вы никому не позволите встать у вас на пути.</a:t>
            </a:r>
          </a:p>
          <a:p>
            <a:pPr algn="just"/>
            <a:endParaRPr lang="ru-RU" sz="2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800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Рыбы: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вы очень чувствительны, у вас мягкий характер и нежное сердце. Не позволяйте другим пользоваться этим.</a:t>
            </a:r>
            <a:endParaRPr lang="ru-RU" sz="2400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39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7" r="11484"/>
          <a:stretch/>
        </p:blipFill>
        <p:spPr>
          <a:xfrm>
            <a:off x="1612669" y="120176"/>
            <a:ext cx="9288285" cy="6363751"/>
          </a:xfrm>
        </p:spPr>
      </p:pic>
    </p:spTree>
    <p:extLst>
      <p:ext uri="{BB962C8B-B14F-4D97-AF65-F5344CB8AC3E}">
        <p14:creationId xmlns:p14="http://schemas.microsoft.com/office/powerpoint/2010/main" val="5743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024" y="466168"/>
            <a:ext cx="8911687" cy="128089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Что </a:t>
            </a:r>
            <a:r>
              <a:rPr lang="ru-RU" sz="4000" b="1" dirty="0"/>
              <a:t>вы увидели первым?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778" y="1354975"/>
            <a:ext cx="10956175" cy="5220391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/>
              <a:t>Женщина</a:t>
            </a:r>
          </a:p>
          <a:p>
            <a:pPr marL="0" indent="0" algn="just">
              <a:buNone/>
            </a:pPr>
            <a:r>
              <a:rPr lang="ru-RU" sz="2000" dirty="0"/>
              <a:t>Для окружающих вы кажетесь эгоистичным и грубым человеком, для которого важны его личное счастье и приоритеты. Но в глубине души вы добрый и заботливый человек. Постарайтесь показать это миру и ваша жизнь станет намного ярче.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Деревья</a:t>
            </a:r>
          </a:p>
          <a:p>
            <a:pPr marL="0" indent="0" algn="just">
              <a:buNone/>
            </a:pPr>
            <a:r>
              <a:rPr lang="ru-RU" sz="2000" dirty="0"/>
              <a:t>Сильный и верный человек, который готов ради близкого на все. С вами хотят дружить, за вами идут и слушают. Никогда не меняйтесь и вы сможете добиться еще больших высот.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Три головы</a:t>
            </a:r>
          </a:p>
          <a:p>
            <a:pPr marL="0" indent="0" algn="just">
              <a:buNone/>
            </a:pPr>
            <a:r>
              <a:rPr lang="ru-RU" sz="2000" dirty="0"/>
              <a:t>Вы замкнутый, но добрый человек. Из-за вашего мягкого характера вам сложно добиться желаемого. Постарайтесь преодолеть в себе эту стеснительность, чтобы ваши желания и цели всегда реализовывались.</a:t>
            </a:r>
          </a:p>
        </p:txBody>
      </p:sp>
    </p:spTree>
    <p:extLst>
      <p:ext uri="{BB962C8B-B14F-4D97-AF65-F5344CB8AC3E}">
        <p14:creationId xmlns:p14="http://schemas.microsoft.com/office/powerpoint/2010/main" val="241980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4851" y="-166255"/>
            <a:ext cx="10341032" cy="168886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Проективный тест: чего вы боитесь</a:t>
            </a:r>
            <a:br>
              <a:rPr lang="ru-RU" b="1" dirty="0"/>
            </a:br>
            <a:r>
              <a:rPr lang="ru-RU" b="1" dirty="0"/>
              <a:t>Что вы увидели на картинке первым? Какой элемент привлекает больше вашего внимания?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1321725"/>
            <a:ext cx="8063345" cy="5536276"/>
          </a:xfrm>
        </p:spPr>
      </p:pic>
    </p:spTree>
    <p:extLst>
      <p:ext uri="{BB962C8B-B14F-4D97-AF65-F5344CB8AC3E}">
        <p14:creationId xmlns:p14="http://schemas.microsoft.com/office/powerpoint/2010/main" val="9934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8537" y="498763"/>
            <a:ext cx="10623463" cy="5478088"/>
          </a:xfrm>
        </p:spPr>
        <p:txBody>
          <a:bodyPr/>
          <a:lstStyle/>
          <a:p>
            <a:r>
              <a:rPr lang="ru-RU" b="1" i="1" dirty="0" smtClean="0"/>
              <a:t>ДЕВОЧКА</a:t>
            </a:r>
            <a:r>
              <a:rPr lang="ru-RU" dirty="0" smtClean="0"/>
              <a:t>, </a:t>
            </a:r>
            <a:r>
              <a:rPr lang="ru-RU" dirty="0"/>
              <a:t>сидящая на траве, это означает, что, скорее всего, у вас существуют подавленные еще </a:t>
            </a:r>
            <a:r>
              <a:rPr lang="ru-RU" dirty="0" smtClean="0"/>
              <a:t>в раннем детстве эмоции, которые тяжело проявлять уже в более осознанном возрасте.</a:t>
            </a:r>
          </a:p>
          <a:p>
            <a:endParaRPr lang="ru-RU" dirty="0" smtClean="0"/>
          </a:p>
          <a:p>
            <a:r>
              <a:rPr lang="ru-RU" dirty="0"/>
              <a:t>Если ваше внимание привлекла </a:t>
            </a:r>
            <a:r>
              <a:rPr lang="ru-RU" sz="2000" b="1" i="1" dirty="0" smtClean="0"/>
              <a:t>БАБОЧКА</a:t>
            </a:r>
            <a:r>
              <a:rPr lang="ru-RU" b="1" i="1" dirty="0" smtClean="0"/>
              <a:t>, </a:t>
            </a:r>
            <a:r>
              <a:rPr lang="ru-RU" dirty="0"/>
              <a:t>скорее всего, вы обращены к прошлому, </a:t>
            </a:r>
            <a:r>
              <a:rPr lang="ru-RU" dirty="0" smtClean="0"/>
              <a:t>думаете о прошлой неудаче, прокручиваете варианты других исходов и никак не можете забыть прошлую травму</a:t>
            </a:r>
          </a:p>
          <a:p>
            <a:endParaRPr lang="ru-RU" dirty="0" smtClean="0"/>
          </a:p>
          <a:p>
            <a:r>
              <a:rPr lang="ru-RU" dirty="0"/>
              <a:t>Если ваше внимание привлекла </a:t>
            </a:r>
            <a:r>
              <a:rPr lang="ru-RU" b="1" i="1" dirty="0" smtClean="0"/>
              <a:t>КЛУБНИКА</a:t>
            </a:r>
            <a:r>
              <a:rPr lang="ru-RU" dirty="0" smtClean="0"/>
              <a:t>, </a:t>
            </a:r>
            <a:r>
              <a:rPr lang="ru-RU" dirty="0"/>
              <a:t>то вы больше всего боитесь неудавшихся отношений или </a:t>
            </a:r>
            <a:r>
              <a:rPr lang="ru-RU" dirty="0" smtClean="0"/>
              <a:t>безответной </a:t>
            </a:r>
            <a:r>
              <a:rPr lang="ru-RU" dirty="0"/>
              <a:t>любви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i="1" dirty="0" smtClean="0"/>
              <a:t>ЧЕРЕП</a:t>
            </a:r>
            <a:r>
              <a:rPr lang="ru-RU" dirty="0" smtClean="0"/>
              <a:t> – страх потери близкого, возможно, травматическое переживание.</a:t>
            </a:r>
          </a:p>
          <a:p>
            <a:endParaRPr lang="ru-RU" dirty="0"/>
          </a:p>
          <a:p>
            <a:r>
              <a:rPr lang="ru-RU" b="1" i="1" dirty="0" smtClean="0"/>
              <a:t>ДЕРЕВЬЯ</a:t>
            </a:r>
            <a:r>
              <a:rPr lang="ru-RU" dirty="0" smtClean="0"/>
              <a:t> – возможно, вы замечаете двойственность своего характера и порой вас это пугает, вы нестабильны в реакциях и настроениях.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90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1649" y="124797"/>
            <a:ext cx="57468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 Открытая душа</a:t>
            </a:r>
          </a:p>
          <a:p>
            <a:pPr algn="just"/>
            <a:r>
              <a:rPr lang="ru-RU" dirty="0"/>
              <a:t>Вы всегда со всеми очень дружелюбны, готовы к новым знакомствам. Вы убеждены, что лучше рискнуть и получить несколько ударов, чем закрыться от мира. Вы никогда не будете притворяться испуганным или беспомощным. Попробуйте решить свои проблемы самостоятельно. Но не оставляйте другого без поддержки, вы придете на помощь с улыбкой, даже если вам в данный момент нелегко. Вы всегда найдете в себе силы, если другим понадобится ваша помощь.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33" b="59727"/>
          <a:stretch/>
        </p:blipFill>
        <p:spPr>
          <a:xfrm>
            <a:off x="1795895" y="486295"/>
            <a:ext cx="3901054" cy="208233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19199" y="3718574"/>
            <a:ext cx="64700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2. Добросовестный человек</a:t>
            </a:r>
          </a:p>
          <a:p>
            <a:pPr algn="just"/>
            <a:r>
              <a:rPr lang="ru-RU" dirty="0"/>
              <a:t>Вы стремитесь оправдать хорошие ожидания и делаете все добросовестно. Живете с осознанием того, что все, что вы делаете, влияет на жизнь других людей. Вы немного замкнуты – никогда не покажете, если чем-то расстроены. Вы видели достаточно бед и несправедливости и носите все свои переживания внутри себя. У вас высокие идеалы, и вы сами стремитесь быть тем человеком, который сделает этот мир лучше. Вы начинаете менять мир с себя и понимаете, что это важно.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5" r="32286" b="64818"/>
          <a:stretch/>
        </p:blipFill>
        <p:spPr>
          <a:xfrm>
            <a:off x="7847214" y="4019204"/>
            <a:ext cx="4064323" cy="221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0268" y="338110"/>
            <a:ext cx="68773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3. Готовность к риску</a:t>
            </a:r>
          </a:p>
          <a:p>
            <a:pPr algn="just"/>
            <a:r>
              <a:rPr lang="ru-RU" dirty="0"/>
              <a:t>Вы человек с безрассудным прошлым, которое не дает вам покоя даже сейчас. Вы ничего не можете с этим поделать, но, по крайней мере, вы не относитесь к жизни слишком серьезно. Вы никогда не показываете окружающим свое мрачное настроение. В полной тишине вы переносите все невзгоды и держите свои мысли при себе. И всегда с уверенностью смотришь в будущее. Вы мастер справляться с трудностями и обычно делаете их сами.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8" t="1716" r="1664" b="62636"/>
          <a:stretch/>
        </p:blipFill>
        <p:spPr>
          <a:xfrm>
            <a:off x="8337664" y="705253"/>
            <a:ext cx="3790605" cy="21280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32269" y="320043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4. Философ</a:t>
            </a:r>
          </a:p>
          <a:p>
            <a:pPr algn="just"/>
            <a:r>
              <a:rPr lang="ru-RU" dirty="0"/>
              <a:t>Вы человек, который думает обо всех и обо всем. Важно понимать глубокий смысл вещей. Вы постоянно парите в своих мыслях и порой сложно отвлечься от них. Ты никогда не покажешь, если будешь в чем-то сомневаться. Даже если вы не пришли к окончательному мнению по какому-либо вопросу, вы проявите полную уверенность. Для вас жизнь подобна </a:t>
            </a:r>
            <a:r>
              <a:rPr lang="ru-RU" dirty="0" err="1"/>
              <a:t>пазлу</a:t>
            </a:r>
            <a:r>
              <a:rPr lang="ru-RU" dirty="0"/>
              <a:t>: вы любите собирать части в единое целое. И, хотя вы можете быть не совсем уверены в истинном предназначении мира, вы чувствуете себя в нем комфортно.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" t="29909" r="64878" b="30454"/>
          <a:stretch/>
        </p:blipFill>
        <p:spPr>
          <a:xfrm>
            <a:off x="1280159" y="3593417"/>
            <a:ext cx="4186844" cy="263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1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3272" y="32698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5. Человек, полный тайн</a:t>
            </a:r>
          </a:p>
          <a:p>
            <a:pPr algn="just"/>
            <a:r>
              <a:rPr lang="ru-RU" dirty="0"/>
              <a:t>Вы не тот человек, который откроет свою душу первому лицу, окружающим сложно разгадать ваши тайны. В вас сочетается множество противоречий, и ваше настроение постоянно меняется. Расскажите другим немного о себе. Ты все делаешь молча , и своими действиями можешь всех запутать. Вы предпочитаете узнать человека, прежде чем говорить с ним. А вы говорите только то, в чем уверены.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8" t="34273" r="33101" b="30454"/>
          <a:stretch/>
        </p:blipFill>
        <p:spPr>
          <a:xfrm>
            <a:off x="7595062" y="516071"/>
            <a:ext cx="4596938" cy="24841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5738" y="3392234"/>
            <a:ext cx="576626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6. Чувственная натура</a:t>
            </a:r>
          </a:p>
          <a:p>
            <a:r>
              <a:rPr lang="ru-RU" sz="1600" dirty="0"/>
              <a:t>Вы все записываете и ничего не забываете. Вы невероятно чувствительны к окружающим. Ваши чувства всегда глубоки, и даже незначительное событие может оказать на вас сильное влияние. Вас легко рассмешить и так же легко заставить плакать. Но постарайтесь не показывать, насколько хрупки ваши чувства . Но вы часто показываете людям, насколько вы проницательны. Вы можете предсказывать изменения в своей жизни и редко ошибаетесь. Вы будете первым, кто спросит, что произошло: вы не можете не заметить даже скрытые эмоции в другом человеке.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3" t="32818" r="2230" b="30273"/>
          <a:stretch/>
        </p:blipFill>
        <p:spPr>
          <a:xfrm>
            <a:off x="1837112" y="3557846"/>
            <a:ext cx="4098175" cy="26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6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3535" y="116378"/>
            <a:ext cx="71184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7. Энергичный человек</a:t>
            </a:r>
          </a:p>
          <a:p>
            <a:r>
              <a:rPr lang="ru-RU" sz="1600" dirty="0"/>
              <a:t>Вы всегда энергичны, обладаете сильной мотивацией и энтузиазмом. В вас нет ничего искусственного. У вас простое отношение ко всему: либо вы что-то любите, либо ненавидите. У вас есть мнение обо всем на свете, у вас быстрый ум. Но вы не любите показывать, насколько вы иногда раздражительны. У вас много энергии и неудивительно, что вы иногда нервничаете. Вам нравится побеждать всех. Вы не лучший помощник, но большой мечтатель.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" t="65546" r="66597" b="1000"/>
          <a:stretch/>
        </p:blipFill>
        <p:spPr>
          <a:xfrm>
            <a:off x="1197033" y="241069"/>
            <a:ext cx="3441469" cy="18569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5264" y="2169273"/>
            <a:ext cx="421455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8. Нонконформист</a:t>
            </a:r>
          </a:p>
          <a:p>
            <a:pPr algn="just"/>
            <a:r>
              <a:rPr lang="ru-RU" sz="1600" dirty="0"/>
              <a:t>В вас необычно все: увлечения, интересы, убеждения, поступки. Делайте все по-своему, но не пытайтесь изменить неизбежное. Вы ничего не скрываете от мира — вам нечего скрывать. А те, кто осуждают вас, вызывают только улыбку. . Вам нравится быть нонконформистом, перемены доставляют вам удовольствие.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52161" y="4611231"/>
            <a:ext cx="62636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9. Человек с интуицией</a:t>
            </a:r>
          </a:p>
          <a:p>
            <a:pPr algn="just"/>
            <a:r>
              <a:rPr lang="ru-RU" sz="1400" dirty="0"/>
              <a:t>Вы хорошо разбираетесь в людях. Вы можете многое сказать о другом человеке по его выражению лица или тону голоса. И всегда замечаете, если они лгут вам. Вы не слишком честны с окружающими, говорите о себе только то, что считаете нужным. Вы хорошо разбираетесь не только в других, но и в себе. Вы всегда видите, когда кто-то хочет манипулировать вами , и вы знаете, как манипулировать людьми. Обычно вы не пользуетесь этим методом, но знаете, как защититься от манипуляторов. Вы легко читаете людей.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3" t="67548" r="32737" b="547"/>
          <a:stretch/>
        </p:blipFill>
        <p:spPr>
          <a:xfrm>
            <a:off x="4904508" y="2698129"/>
            <a:ext cx="3316779" cy="1743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5" t="68091" r="1505" b="1000"/>
          <a:stretch/>
        </p:blipFill>
        <p:spPr>
          <a:xfrm>
            <a:off x="8345978" y="2712135"/>
            <a:ext cx="3437755" cy="172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9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dzeninfra.ru/get-zen_doc/1892973/pub_5eb969e556433c437a470060_5eb96f04b571c1699f1234cd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32" y="0"/>
            <a:ext cx="6999822" cy="67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36923" y="1478760"/>
            <a:ext cx="3075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Этот тест расскажет в каком состоянии сейчас вы находитесь, чего вам не хватает.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 на картинку. Что вы увидели самое первое?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4482" y="254896"/>
            <a:ext cx="983140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ЛИЦО ДЕВУШКИ</a:t>
            </a:r>
          </a:p>
          <a:p>
            <a:pPr algn="just"/>
            <a:endParaRPr lang="ru-RU" sz="1400" b="1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первое, что вы увидели – это лицо девушки, то вам нужен отдых. Вы устали. Либо ваше окружение забирает ваши силы и энергию, либо вы не умеете отказывать. Возможно вы просто забываете уделить время полноценному отдыху. Вас можно назвать добрым, отзывчивым человеком. Но иногда так полезно позаботиться о себе и своем здоровье!</a:t>
            </a:r>
          </a:p>
          <a:p>
            <a:pPr algn="just"/>
            <a:endParaRPr lang="ru-RU" sz="2000" b="0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 ЛОШАДИ,ПЕЙЗАЖ</a:t>
            </a:r>
          </a:p>
          <a:p>
            <a:pPr algn="just"/>
            <a:endParaRPr lang="ru-RU" sz="1600" b="1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вам бросились в глаза лошади и пейзаж, то тут есть 2 варианта. Либо вы влюблены, либо в скором времени обретете вторую половинку! Помните, что над любыми отношениями нужно работать, не пускать все на самотек. Вы встретили (встретите) достойного человека! Будьте собой, не играйте чью-то роль!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картинка к тесту “чего не хватает организму”</a:t>
            </a:r>
          </a:p>
          <a:p>
            <a:pPr algn="just"/>
            <a:endParaRPr lang="ru-RU" sz="2000" b="0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2000" b="1" i="1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ГОРЫ,ПТИЦЫ</a:t>
            </a:r>
          </a:p>
          <a:p>
            <a:pPr algn="just"/>
            <a:endParaRPr lang="ru-RU" sz="1600" b="1" i="0" dirty="0" smtClean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первое, что вы разглядели были горы и птицы, то вам нужно начать верить в себя. Вы достойны большего, но почему-то отдаете все лавры менее достойным! Все в ваших силах. Вы можете достигнуть большего! Вселенная любит вас, и готова одарить подарками. Будьте решительнее и возьмите их!</a:t>
            </a:r>
            <a:endParaRPr lang="ru-RU" b="0" i="0" dirty="0"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51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dzeninfra.ru/get-zen_doc/3373607/pub_5eb969e556433c437a470060_5eb9794d84a2b970ba7f0975/scale_24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47"/>
          <a:stretch/>
        </p:blipFill>
        <p:spPr bwMode="auto">
          <a:xfrm>
            <a:off x="1644406" y="1535723"/>
            <a:ext cx="9478346" cy="47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12374" y="622246"/>
            <a:ext cx="6770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-apple-system"/>
              </a:rPr>
              <a:t>Посмотрите на картинку, выберите то солнце, которое вам больше по душе. Долго не задумывайтесь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9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5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447</TotalTime>
  <Words>1639</Words>
  <Application>Microsoft Office PowerPoint</Application>
  <PresentationFormat>Широкоэкранный</PresentationFormat>
  <Paragraphs>106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-apple-system</vt:lpstr>
      <vt:lpstr>Arial</vt:lpstr>
      <vt:lpstr>Arial Unicode MS</vt:lpstr>
      <vt:lpstr>Bitter</vt:lpstr>
      <vt:lpstr>Century Gothic</vt:lpstr>
      <vt:lpstr>inherit</vt:lpstr>
      <vt:lpstr>Raleway</vt:lpstr>
      <vt:lpstr>Times New Roman</vt:lpstr>
      <vt:lpstr>Wingdings 3</vt:lpstr>
      <vt:lpstr>Легкий дым</vt:lpstr>
      <vt:lpstr>Подготовлено педагогом-психологом  Куделя Е.Ю.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вы увидели первым?</vt:lpstr>
      <vt:lpstr>Проективный тест: чего вы боитесь Что вы увидели на картинке первым? Какой элемент привлекает больше вашего внимания?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 Читанава</dc:creator>
  <cp:lastModifiedBy>Виктория Александровна Шевцова</cp:lastModifiedBy>
  <cp:revision>25</cp:revision>
  <dcterms:created xsi:type="dcterms:W3CDTF">2023-11-24T06:27:57Z</dcterms:created>
  <dcterms:modified xsi:type="dcterms:W3CDTF">2025-04-01T04:45:55Z</dcterms:modified>
</cp:coreProperties>
</file>